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8" r:id="rId2"/>
    <p:sldId id="270" r:id="rId3"/>
    <p:sldId id="269" r:id="rId4"/>
    <p:sldId id="271" r:id="rId5"/>
    <p:sldId id="272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7CC2DC-CBE2-4323-AA20-6D3E6433D443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</dgm:pt>
    <dgm:pt modelId="{276D8CB2-4521-4312-B275-9EAA5A3237BD}">
      <dgm:prSet phldrT="[Text]"/>
      <dgm:spPr/>
      <dgm:t>
        <a:bodyPr/>
        <a:lstStyle/>
        <a:p>
          <a:r>
            <a:rPr lang="en-US" dirty="0" smtClean="0"/>
            <a:t>Cyber team completes draft</a:t>
          </a:r>
          <a:endParaRPr lang="en-US" dirty="0"/>
        </a:p>
      </dgm:t>
    </dgm:pt>
    <dgm:pt modelId="{66FB170D-95ED-4A8D-A553-7B8DF79606E9}" type="parTrans" cxnId="{D34BBF5B-02E5-4739-B8CC-2E68082626C8}">
      <dgm:prSet/>
      <dgm:spPr/>
      <dgm:t>
        <a:bodyPr/>
        <a:lstStyle/>
        <a:p>
          <a:endParaRPr lang="en-US"/>
        </a:p>
      </dgm:t>
    </dgm:pt>
    <dgm:pt modelId="{A51D578E-F7FE-4B8C-978C-F3C83019691F}" type="sibTrans" cxnId="{D34BBF5B-02E5-4739-B8CC-2E68082626C8}">
      <dgm:prSet/>
      <dgm:spPr>
        <a:ln w="12700"/>
      </dgm:spPr>
      <dgm:t>
        <a:bodyPr/>
        <a:lstStyle/>
        <a:p>
          <a:endParaRPr lang="en-US"/>
        </a:p>
      </dgm:t>
    </dgm:pt>
    <dgm:pt modelId="{C04BB985-1C7E-4E76-9507-A51348224614}">
      <dgm:prSet phldrT="[Text]"/>
      <dgm:spPr/>
      <dgm:t>
        <a:bodyPr/>
        <a:lstStyle/>
        <a:p>
          <a:r>
            <a:rPr lang="en-US" dirty="0" smtClean="0"/>
            <a:t>MRL Working Group Reviews</a:t>
          </a:r>
          <a:endParaRPr lang="en-US" dirty="0"/>
        </a:p>
      </dgm:t>
    </dgm:pt>
    <dgm:pt modelId="{E108946E-B676-4211-9D91-67EB1F7CF656}" type="parTrans" cxnId="{8923E985-9853-4C35-B11D-8F4AD2AEB005}">
      <dgm:prSet/>
      <dgm:spPr/>
      <dgm:t>
        <a:bodyPr/>
        <a:lstStyle/>
        <a:p>
          <a:endParaRPr lang="en-US"/>
        </a:p>
      </dgm:t>
    </dgm:pt>
    <dgm:pt modelId="{785C7DFD-6C65-4329-A44F-AB5F4BED56C7}" type="sibTrans" cxnId="{8923E985-9853-4C35-B11D-8F4AD2AEB005}">
      <dgm:prSet/>
      <dgm:spPr>
        <a:ln w="12700"/>
      </dgm:spPr>
      <dgm:t>
        <a:bodyPr/>
        <a:lstStyle/>
        <a:p>
          <a:endParaRPr lang="en-US"/>
        </a:p>
      </dgm:t>
    </dgm:pt>
    <dgm:pt modelId="{56E7BEB5-5D11-49D0-8D44-D83D43991F3F}">
      <dgm:prSet phldrT="[Text]"/>
      <dgm:spPr/>
      <dgm:t>
        <a:bodyPr/>
        <a:lstStyle/>
        <a:p>
          <a:r>
            <a:rPr lang="en-US" dirty="0" smtClean="0"/>
            <a:t>Cyber team incorporates comments</a:t>
          </a:r>
          <a:endParaRPr lang="en-US" dirty="0"/>
        </a:p>
      </dgm:t>
    </dgm:pt>
    <dgm:pt modelId="{9E2ACBD9-2290-416C-9FBD-4A621A353C5F}" type="parTrans" cxnId="{C9591AF6-8A9E-4145-88AA-481517E13D83}">
      <dgm:prSet/>
      <dgm:spPr/>
      <dgm:t>
        <a:bodyPr/>
        <a:lstStyle/>
        <a:p>
          <a:endParaRPr lang="en-US"/>
        </a:p>
      </dgm:t>
    </dgm:pt>
    <dgm:pt modelId="{8D1714EA-7ED0-49BA-8161-89039B55694A}" type="sibTrans" cxnId="{C9591AF6-8A9E-4145-88AA-481517E13D83}">
      <dgm:prSet/>
      <dgm:spPr>
        <a:ln w="12700"/>
      </dgm:spPr>
      <dgm:t>
        <a:bodyPr/>
        <a:lstStyle/>
        <a:p>
          <a:endParaRPr lang="en-US"/>
        </a:p>
      </dgm:t>
    </dgm:pt>
    <dgm:pt modelId="{E96647FF-D773-4B3D-BD62-CF9E55CAE44D}">
      <dgm:prSet phldrT="[Text]"/>
      <dgm:spPr/>
      <dgm:t>
        <a:bodyPr/>
        <a:lstStyle/>
        <a:p>
          <a:r>
            <a:rPr lang="en-US" dirty="0" smtClean="0"/>
            <a:t>Reviewed at MRL Workshop</a:t>
          </a:r>
          <a:endParaRPr lang="en-US" dirty="0"/>
        </a:p>
      </dgm:t>
    </dgm:pt>
    <dgm:pt modelId="{83D52C68-59A8-4477-B4E6-2D3E93653D13}" type="parTrans" cxnId="{DDE60637-0F66-4AC0-BD74-AE3DB10279C4}">
      <dgm:prSet/>
      <dgm:spPr/>
      <dgm:t>
        <a:bodyPr/>
        <a:lstStyle/>
        <a:p>
          <a:endParaRPr lang="en-US"/>
        </a:p>
      </dgm:t>
    </dgm:pt>
    <dgm:pt modelId="{D74F04B5-E44B-4867-B110-273ED08C0680}" type="sibTrans" cxnId="{DDE60637-0F66-4AC0-BD74-AE3DB10279C4}">
      <dgm:prSet/>
      <dgm:spPr>
        <a:ln w="12700"/>
      </dgm:spPr>
      <dgm:t>
        <a:bodyPr/>
        <a:lstStyle/>
        <a:p>
          <a:endParaRPr lang="en-US"/>
        </a:p>
      </dgm:t>
    </dgm:pt>
    <dgm:pt modelId="{499DAB6C-5E52-49A3-B3E7-6AFF11831619}">
      <dgm:prSet phldrT="[Text]"/>
      <dgm:spPr/>
      <dgm:t>
        <a:bodyPr/>
        <a:lstStyle/>
        <a:p>
          <a:r>
            <a:rPr lang="en-US" dirty="0" smtClean="0"/>
            <a:t>Cyber team incorporates comments</a:t>
          </a:r>
          <a:endParaRPr lang="en-US" dirty="0"/>
        </a:p>
      </dgm:t>
    </dgm:pt>
    <dgm:pt modelId="{C4A2048F-19AE-40D0-9D9C-DC83097F3EED}" type="parTrans" cxnId="{C2045D9E-F020-40F1-89B9-FD5A47FB7C54}">
      <dgm:prSet/>
      <dgm:spPr/>
      <dgm:t>
        <a:bodyPr/>
        <a:lstStyle/>
        <a:p>
          <a:endParaRPr lang="en-US"/>
        </a:p>
      </dgm:t>
    </dgm:pt>
    <dgm:pt modelId="{82494AEB-7E78-4DAC-9D4A-09B1C827D848}" type="sibTrans" cxnId="{C2045D9E-F020-40F1-89B9-FD5A47FB7C54}">
      <dgm:prSet/>
      <dgm:spPr>
        <a:ln w="12700"/>
      </dgm:spPr>
      <dgm:t>
        <a:bodyPr/>
        <a:lstStyle/>
        <a:p>
          <a:endParaRPr lang="en-US"/>
        </a:p>
      </dgm:t>
    </dgm:pt>
    <dgm:pt modelId="{061214F8-891D-4BF3-A6A0-7C255127B3AB}">
      <dgm:prSet phldrT="[Text]"/>
      <dgm:spPr/>
      <dgm:t>
        <a:bodyPr/>
        <a:lstStyle/>
        <a:p>
          <a:r>
            <a:rPr lang="en-US" dirty="0" smtClean="0"/>
            <a:t>Final review by MRL Working Group</a:t>
          </a:r>
          <a:endParaRPr lang="en-US" dirty="0"/>
        </a:p>
      </dgm:t>
    </dgm:pt>
    <dgm:pt modelId="{32056746-627E-4367-82C1-551B818FB0B3}" type="parTrans" cxnId="{A9B7E3D1-B8E2-4DAA-B4D2-BC3B7D728AB6}">
      <dgm:prSet/>
      <dgm:spPr/>
      <dgm:t>
        <a:bodyPr/>
        <a:lstStyle/>
        <a:p>
          <a:endParaRPr lang="en-US"/>
        </a:p>
      </dgm:t>
    </dgm:pt>
    <dgm:pt modelId="{53E7162D-08C6-4738-922C-C674E7411699}" type="sibTrans" cxnId="{A9B7E3D1-B8E2-4DAA-B4D2-BC3B7D728AB6}">
      <dgm:prSet/>
      <dgm:spPr>
        <a:ln w="12700"/>
      </dgm:spPr>
      <dgm:t>
        <a:bodyPr/>
        <a:lstStyle/>
        <a:p>
          <a:endParaRPr lang="en-US"/>
        </a:p>
      </dgm:t>
    </dgm:pt>
    <dgm:pt modelId="{543E5C88-1511-4B7F-B4C6-2BD0ADD1568A}">
      <dgm:prSet phldrT="[Text]"/>
      <dgm:spPr/>
      <dgm:t>
        <a:bodyPr/>
        <a:lstStyle/>
        <a:p>
          <a:r>
            <a:rPr lang="en-US" dirty="0" smtClean="0"/>
            <a:t>Incorporate into MRL Matrix</a:t>
          </a:r>
          <a:endParaRPr lang="en-US" dirty="0"/>
        </a:p>
      </dgm:t>
    </dgm:pt>
    <dgm:pt modelId="{0A5E7AC3-3D26-4172-8F46-9217B5B9A755}" type="parTrans" cxnId="{7DCBAAB4-CA4A-4950-AB10-C5BB798A7E2A}">
      <dgm:prSet/>
      <dgm:spPr/>
      <dgm:t>
        <a:bodyPr/>
        <a:lstStyle/>
        <a:p>
          <a:endParaRPr lang="en-US"/>
        </a:p>
      </dgm:t>
    </dgm:pt>
    <dgm:pt modelId="{56E625D5-B2DD-42E3-BDE2-D996CFFF7156}" type="sibTrans" cxnId="{7DCBAAB4-CA4A-4950-AB10-C5BB798A7E2A}">
      <dgm:prSet/>
      <dgm:spPr>
        <a:ln w="12700"/>
      </dgm:spPr>
      <dgm:t>
        <a:bodyPr/>
        <a:lstStyle/>
        <a:p>
          <a:endParaRPr lang="en-US"/>
        </a:p>
      </dgm:t>
    </dgm:pt>
    <dgm:pt modelId="{D0429C6B-1975-440C-A213-46B5871A9625}">
      <dgm:prSet phldrT="[Text]"/>
      <dgm:spPr/>
      <dgm:t>
        <a:bodyPr/>
        <a:lstStyle/>
        <a:p>
          <a:r>
            <a:rPr lang="en-US" dirty="0" smtClean="0"/>
            <a:t>Some poor sap is stuck with developing User’s Guide inputs</a:t>
          </a:r>
          <a:endParaRPr lang="en-US" dirty="0"/>
        </a:p>
      </dgm:t>
    </dgm:pt>
    <dgm:pt modelId="{A898B736-4416-4A7A-AB56-D3BF416E6D24}" type="parTrans" cxnId="{81E2C38B-44DC-414C-8C04-54D10F9ECC7D}">
      <dgm:prSet/>
      <dgm:spPr/>
      <dgm:t>
        <a:bodyPr/>
        <a:lstStyle/>
        <a:p>
          <a:endParaRPr lang="en-US"/>
        </a:p>
      </dgm:t>
    </dgm:pt>
    <dgm:pt modelId="{E300A0DA-ECF1-4C8F-A158-149562C15C41}" type="sibTrans" cxnId="{81E2C38B-44DC-414C-8C04-54D10F9ECC7D}">
      <dgm:prSet/>
      <dgm:spPr/>
      <dgm:t>
        <a:bodyPr/>
        <a:lstStyle/>
        <a:p>
          <a:endParaRPr lang="en-US"/>
        </a:p>
      </dgm:t>
    </dgm:pt>
    <dgm:pt modelId="{6BE507E4-CB02-470F-A279-E6E44AF8EA30}" type="pres">
      <dgm:prSet presAssocID="{627CC2DC-CBE2-4323-AA20-6D3E6433D443}" presName="Name0" presStyleCnt="0">
        <dgm:presLayoutVars>
          <dgm:dir/>
          <dgm:resizeHandles val="exact"/>
        </dgm:presLayoutVars>
      </dgm:prSet>
      <dgm:spPr/>
    </dgm:pt>
    <dgm:pt modelId="{C8F146B2-14E8-46D8-A171-CCCB1E129107}" type="pres">
      <dgm:prSet presAssocID="{276D8CB2-4521-4312-B275-9EAA5A3237BD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85867B-6B82-47BC-9920-4E46CBED26E8}" type="pres">
      <dgm:prSet presAssocID="{A51D578E-F7FE-4B8C-978C-F3C83019691F}" presName="sibTrans" presStyleLbl="sibTrans1D1" presStyleIdx="0" presStyleCnt="7"/>
      <dgm:spPr/>
      <dgm:t>
        <a:bodyPr/>
        <a:lstStyle/>
        <a:p>
          <a:endParaRPr lang="en-US"/>
        </a:p>
      </dgm:t>
    </dgm:pt>
    <dgm:pt modelId="{103BB9B6-EFB3-4111-8BE6-CDAA5E98AB28}" type="pres">
      <dgm:prSet presAssocID="{A51D578E-F7FE-4B8C-978C-F3C83019691F}" presName="connectorText" presStyleLbl="sibTrans1D1" presStyleIdx="0" presStyleCnt="7"/>
      <dgm:spPr/>
      <dgm:t>
        <a:bodyPr/>
        <a:lstStyle/>
        <a:p>
          <a:endParaRPr lang="en-US"/>
        </a:p>
      </dgm:t>
    </dgm:pt>
    <dgm:pt modelId="{998CA008-F94A-433D-8AE8-1FF1E3C95DFF}" type="pres">
      <dgm:prSet presAssocID="{C04BB985-1C7E-4E76-9507-A51348224614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3987E-E6BB-4879-9B63-FE17ED183DB4}" type="pres">
      <dgm:prSet presAssocID="{785C7DFD-6C65-4329-A44F-AB5F4BED56C7}" presName="sibTrans" presStyleLbl="sibTrans1D1" presStyleIdx="1" presStyleCnt="7"/>
      <dgm:spPr/>
      <dgm:t>
        <a:bodyPr/>
        <a:lstStyle/>
        <a:p>
          <a:endParaRPr lang="en-US"/>
        </a:p>
      </dgm:t>
    </dgm:pt>
    <dgm:pt modelId="{E87190CC-D5B3-44EA-BC34-E37FF7915D03}" type="pres">
      <dgm:prSet presAssocID="{785C7DFD-6C65-4329-A44F-AB5F4BED56C7}" presName="connectorText" presStyleLbl="sibTrans1D1" presStyleIdx="1" presStyleCnt="7"/>
      <dgm:spPr/>
      <dgm:t>
        <a:bodyPr/>
        <a:lstStyle/>
        <a:p>
          <a:endParaRPr lang="en-US"/>
        </a:p>
      </dgm:t>
    </dgm:pt>
    <dgm:pt modelId="{D2481CFF-2E90-4D32-8BCA-19CB4B071877}" type="pres">
      <dgm:prSet presAssocID="{56E7BEB5-5D11-49D0-8D44-D83D43991F3F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C4797F-698F-4500-B4E7-65B807BA93B3}" type="pres">
      <dgm:prSet presAssocID="{8D1714EA-7ED0-49BA-8161-89039B55694A}" presName="sibTrans" presStyleLbl="sibTrans1D1" presStyleIdx="2" presStyleCnt="7"/>
      <dgm:spPr/>
      <dgm:t>
        <a:bodyPr/>
        <a:lstStyle/>
        <a:p>
          <a:endParaRPr lang="en-US"/>
        </a:p>
      </dgm:t>
    </dgm:pt>
    <dgm:pt modelId="{FB176863-0CE9-4E32-8E71-E26CC926C909}" type="pres">
      <dgm:prSet presAssocID="{8D1714EA-7ED0-49BA-8161-89039B55694A}" presName="connectorText" presStyleLbl="sibTrans1D1" presStyleIdx="2" presStyleCnt="7"/>
      <dgm:spPr/>
      <dgm:t>
        <a:bodyPr/>
        <a:lstStyle/>
        <a:p>
          <a:endParaRPr lang="en-US"/>
        </a:p>
      </dgm:t>
    </dgm:pt>
    <dgm:pt modelId="{2114B8F2-2623-404B-9BD4-E6AD35CF4625}" type="pres">
      <dgm:prSet presAssocID="{E96647FF-D773-4B3D-BD62-CF9E55CAE44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04FE6-385C-4BD9-8602-B555A9ED1C83}" type="pres">
      <dgm:prSet presAssocID="{D74F04B5-E44B-4867-B110-273ED08C0680}" presName="sibTrans" presStyleLbl="sibTrans1D1" presStyleIdx="3" presStyleCnt="7"/>
      <dgm:spPr/>
      <dgm:t>
        <a:bodyPr/>
        <a:lstStyle/>
        <a:p>
          <a:endParaRPr lang="en-US"/>
        </a:p>
      </dgm:t>
    </dgm:pt>
    <dgm:pt modelId="{A4C04DF4-7D9A-46BC-9268-16D6E9066744}" type="pres">
      <dgm:prSet presAssocID="{D74F04B5-E44B-4867-B110-273ED08C0680}" presName="connectorText" presStyleLbl="sibTrans1D1" presStyleIdx="3" presStyleCnt="7"/>
      <dgm:spPr/>
      <dgm:t>
        <a:bodyPr/>
        <a:lstStyle/>
        <a:p>
          <a:endParaRPr lang="en-US"/>
        </a:p>
      </dgm:t>
    </dgm:pt>
    <dgm:pt modelId="{801BE626-07C7-4C63-8D3C-0F1953CE6FFF}" type="pres">
      <dgm:prSet presAssocID="{499DAB6C-5E52-49A3-B3E7-6AFF1183161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534FA-FBE9-4AEB-9B49-FCF011312D59}" type="pres">
      <dgm:prSet presAssocID="{82494AEB-7E78-4DAC-9D4A-09B1C827D848}" presName="sibTrans" presStyleLbl="sibTrans1D1" presStyleIdx="4" presStyleCnt="7"/>
      <dgm:spPr/>
      <dgm:t>
        <a:bodyPr/>
        <a:lstStyle/>
        <a:p>
          <a:endParaRPr lang="en-US"/>
        </a:p>
      </dgm:t>
    </dgm:pt>
    <dgm:pt modelId="{6C50EC66-7A54-49A9-80A3-F1B1BBC19DFD}" type="pres">
      <dgm:prSet presAssocID="{82494AEB-7E78-4DAC-9D4A-09B1C827D848}" presName="connectorText" presStyleLbl="sibTrans1D1" presStyleIdx="4" presStyleCnt="7"/>
      <dgm:spPr/>
      <dgm:t>
        <a:bodyPr/>
        <a:lstStyle/>
        <a:p>
          <a:endParaRPr lang="en-US"/>
        </a:p>
      </dgm:t>
    </dgm:pt>
    <dgm:pt modelId="{47FA48E7-49DD-4A52-90B6-AEBBDAC721B9}" type="pres">
      <dgm:prSet presAssocID="{061214F8-891D-4BF3-A6A0-7C255127B3A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BD4206-7AF5-4EAA-81D7-A415B60216FD}" type="pres">
      <dgm:prSet presAssocID="{53E7162D-08C6-4738-922C-C674E7411699}" presName="sibTrans" presStyleLbl="sibTrans1D1" presStyleIdx="5" presStyleCnt="7"/>
      <dgm:spPr/>
      <dgm:t>
        <a:bodyPr/>
        <a:lstStyle/>
        <a:p>
          <a:endParaRPr lang="en-US"/>
        </a:p>
      </dgm:t>
    </dgm:pt>
    <dgm:pt modelId="{EFE8123C-EE03-4CCE-9426-98424FD6302A}" type="pres">
      <dgm:prSet presAssocID="{53E7162D-08C6-4738-922C-C674E7411699}" presName="connectorText" presStyleLbl="sibTrans1D1" presStyleIdx="5" presStyleCnt="7"/>
      <dgm:spPr/>
      <dgm:t>
        <a:bodyPr/>
        <a:lstStyle/>
        <a:p>
          <a:endParaRPr lang="en-US"/>
        </a:p>
      </dgm:t>
    </dgm:pt>
    <dgm:pt modelId="{E919E756-DF60-4C22-B3F9-2B30750EF99F}" type="pres">
      <dgm:prSet presAssocID="{543E5C88-1511-4B7F-B4C6-2BD0ADD1568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C6CC1-81C4-4EEE-BBB7-1E816450A7DD}" type="pres">
      <dgm:prSet presAssocID="{56E625D5-B2DD-42E3-BDE2-D996CFFF7156}" presName="sibTrans" presStyleLbl="sibTrans1D1" presStyleIdx="6" presStyleCnt="7"/>
      <dgm:spPr/>
      <dgm:t>
        <a:bodyPr/>
        <a:lstStyle/>
        <a:p>
          <a:endParaRPr lang="en-US"/>
        </a:p>
      </dgm:t>
    </dgm:pt>
    <dgm:pt modelId="{6F79628D-4193-4BC5-96C9-22697AE58C21}" type="pres">
      <dgm:prSet presAssocID="{56E625D5-B2DD-42E3-BDE2-D996CFFF7156}" presName="connectorText" presStyleLbl="sibTrans1D1" presStyleIdx="6" presStyleCnt="7"/>
      <dgm:spPr/>
      <dgm:t>
        <a:bodyPr/>
        <a:lstStyle/>
        <a:p>
          <a:endParaRPr lang="en-US"/>
        </a:p>
      </dgm:t>
    </dgm:pt>
    <dgm:pt modelId="{D92F8531-83B2-497B-B45D-C86A9F196414}" type="pres">
      <dgm:prSet presAssocID="{D0429C6B-1975-440C-A213-46B5871A962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6EB554-482B-4830-9AD5-3E3E6CCC4701}" type="presOf" srcId="{56E7BEB5-5D11-49D0-8D44-D83D43991F3F}" destId="{D2481CFF-2E90-4D32-8BCA-19CB4B071877}" srcOrd="0" destOrd="0" presId="urn:microsoft.com/office/officeart/2005/8/layout/bProcess3"/>
    <dgm:cxn modelId="{C9591AF6-8A9E-4145-88AA-481517E13D83}" srcId="{627CC2DC-CBE2-4323-AA20-6D3E6433D443}" destId="{56E7BEB5-5D11-49D0-8D44-D83D43991F3F}" srcOrd="2" destOrd="0" parTransId="{9E2ACBD9-2290-416C-9FBD-4A621A353C5F}" sibTransId="{8D1714EA-7ED0-49BA-8161-89039B55694A}"/>
    <dgm:cxn modelId="{C3733235-2295-48B6-9BF8-60F262A732E0}" type="presOf" srcId="{56E625D5-B2DD-42E3-BDE2-D996CFFF7156}" destId="{202C6CC1-81C4-4EEE-BBB7-1E816450A7DD}" srcOrd="0" destOrd="0" presId="urn:microsoft.com/office/officeart/2005/8/layout/bProcess3"/>
    <dgm:cxn modelId="{7DCBAAB4-CA4A-4950-AB10-C5BB798A7E2A}" srcId="{627CC2DC-CBE2-4323-AA20-6D3E6433D443}" destId="{543E5C88-1511-4B7F-B4C6-2BD0ADD1568A}" srcOrd="6" destOrd="0" parTransId="{0A5E7AC3-3D26-4172-8F46-9217B5B9A755}" sibTransId="{56E625D5-B2DD-42E3-BDE2-D996CFFF7156}"/>
    <dgm:cxn modelId="{C2045D9E-F020-40F1-89B9-FD5A47FB7C54}" srcId="{627CC2DC-CBE2-4323-AA20-6D3E6433D443}" destId="{499DAB6C-5E52-49A3-B3E7-6AFF11831619}" srcOrd="4" destOrd="0" parTransId="{C4A2048F-19AE-40D0-9D9C-DC83097F3EED}" sibTransId="{82494AEB-7E78-4DAC-9D4A-09B1C827D848}"/>
    <dgm:cxn modelId="{A9B7E3D1-B8E2-4DAA-B4D2-BC3B7D728AB6}" srcId="{627CC2DC-CBE2-4323-AA20-6D3E6433D443}" destId="{061214F8-891D-4BF3-A6A0-7C255127B3AB}" srcOrd="5" destOrd="0" parTransId="{32056746-627E-4367-82C1-551B818FB0B3}" sibTransId="{53E7162D-08C6-4738-922C-C674E7411699}"/>
    <dgm:cxn modelId="{C5DA6397-BDEF-4638-B17F-D9C8EB748355}" type="presOf" srcId="{276D8CB2-4521-4312-B275-9EAA5A3237BD}" destId="{C8F146B2-14E8-46D8-A171-CCCB1E129107}" srcOrd="0" destOrd="0" presId="urn:microsoft.com/office/officeart/2005/8/layout/bProcess3"/>
    <dgm:cxn modelId="{29D967EA-4A03-4508-BDB2-89CF24FABE5B}" type="presOf" srcId="{53E7162D-08C6-4738-922C-C674E7411699}" destId="{EFE8123C-EE03-4CCE-9426-98424FD6302A}" srcOrd="1" destOrd="0" presId="urn:microsoft.com/office/officeart/2005/8/layout/bProcess3"/>
    <dgm:cxn modelId="{8923E985-9853-4C35-B11D-8F4AD2AEB005}" srcId="{627CC2DC-CBE2-4323-AA20-6D3E6433D443}" destId="{C04BB985-1C7E-4E76-9507-A51348224614}" srcOrd="1" destOrd="0" parTransId="{E108946E-B676-4211-9D91-67EB1F7CF656}" sibTransId="{785C7DFD-6C65-4329-A44F-AB5F4BED56C7}"/>
    <dgm:cxn modelId="{B94F754C-2868-4677-A9D7-D1675F3789FC}" type="presOf" srcId="{56E625D5-B2DD-42E3-BDE2-D996CFFF7156}" destId="{6F79628D-4193-4BC5-96C9-22697AE58C21}" srcOrd="1" destOrd="0" presId="urn:microsoft.com/office/officeart/2005/8/layout/bProcess3"/>
    <dgm:cxn modelId="{5F3D87F7-1A13-46A6-8A4D-2606F0973543}" type="presOf" srcId="{785C7DFD-6C65-4329-A44F-AB5F4BED56C7}" destId="{E87190CC-D5B3-44EA-BC34-E37FF7915D03}" srcOrd="1" destOrd="0" presId="urn:microsoft.com/office/officeart/2005/8/layout/bProcess3"/>
    <dgm:cxn modelId="{970066A5-D38E-4277-896E-CE1E20300C75}" type="presOf" srcId="{499DAB6C-5E52-49A3-B3E7-6AFF11831619}" destId="{801BE626-07C7-4C63-8D3C-0F1953CE6FFF}" srcOrd="0" destOrd="0" presId="urn:microsoft.com/office/officeart/2005/8/layout/bProcess3"/>
    <dgm:cxn modelId="{CF9A30C5-7638-4A28-91A7-39F92DAD9303}" type="presOf" srcId="{A51D578E-F7FE-4B8C-978C-F3C83019691F}" destId="{103BB9B6-EFB3-4111-8BE6-CDAA5E98AB28}" srcOrd="1" destOrd="0" presId="urn:microsoft.com/office/officeart/2005/8/layout/bProcess3"/>
    <dgm:cxn modelId="{AE335CB0-B10F-4344-85BE-2AD311ECC9BA}" type="presOf" srcId="{82494AEB-7E78-4DAC-9D4A-09B1C827D848}" destId="{539534FA-FBE9-4AEB-9B49-FCF011312D59}" srcOrd="0" destOrd="0" presId="urn:microsoft.com/office/officeart/2005/8/layout/bProcess3"/>
    <dgm:cxn modelId="{D34BBF5B-02E5-4739-B8CC-2E68082626C8}" srcId="{627CC2DC-CBE2-4323-AA20-6D3E6433D443}" destId="{276D8CB2-4521-4312-B275-9EAA5A3237BD}" srcOrd="0" destOrd="0" parTransId="{66FB170D-95ED-4A8D-A553-7B8DF79606E9}" sibTransId="{A51D578E-F7FE-4B8C-978C-F3C83019691F}"/>
    <dgm:cxn modelId="{DB84A098-7E10-46CE-BDBB-586D25F8DB93}" type="presOf" srcId="{C04BB985-1C7E-4E76-9507-A51348224614}" destId="{998CA008-F94A-433D-8AE8-1FF1E3C95DFF}" srcOrd="0" destOrd="0" presId="urn:microsoft.com/office/officeart/2005/8/layout/bProcess3"/>
    <dgm:cxn modelId="{638423CF-A871-4FD4-89ED-9B2D5AEB89BD}" type="presOf" srcId="{82494AEB-7E78-4DAC-9D4A-09B1C827D848}" destId="{6C50EC66-7A54-49A9-80A3-F1B1BBC19DFD}" srcOrd="1" destOrd="0" presId="urn:microsoft.com/office/officeart/2005/8/layout/bProcess3"/>
    <dgm:cxn modelId="{D5EF9366-E046-4376-B4A9-C2A327829B7F}" type="presOf" srcId="{D74F04B5-E44B-4867-B110-273ED08C0680}" destId="{A4C04DF4-7D9A-46BC-9268-16D6E9066744}" srcOrd="1" destOrd="0" presId="urn:microsoft.com/office/officeart/2005/8/layout/bProcess3"/>
    <dgm:cxn modelId="{AC480B1D-4D4D-4036-9414-4953395B069A}" type="presOf" srcId="{8D1714EA-7ED0-49BA-8161-89039B55694A}" destId="{11C4797F-698F-4500-B4E7-65B807BA93B3}" srcOrd="0" destOrd="0" presId="urn:microsoft.com/office/officeart/2005/8/layout/bProcess3"/>
    <dgm:cxn modelId="{CD14F08C-F851-4FF3-9A68-5C99A941418A}" type="presOf" srcId="{A51D578E-F7FE-4B8C-978C-F3C83019691F}" destId="{1685867B-6B82-47BC-9920-4E46CBED26E8}" srcOrd="0" destOrd="0" presId="urn:microsoft.com/office/officeart/2005/8/layout/bProcess3"/>
    <dgm:cxn modelId="{DDE60637-0F66-4AC0-BD74-AE3DB10279C4}" srcId="{627CC2DC-CBE2-4323-AA20-6D3E6433D443}" destId="{E96647FF-D773-4B3D-BD62-CF9E55CAE44D}" srcOrd="3" destOrd="0" parTransId="{83D52C68-59A8-4477-B4E6-2D3E93653D13}" sibTransId="{D74F04B5-E44B-4867-B110-273ED08C0680}"/>
    <dgm:cxn modelId="{27984AB9-47FB-458A-9B0B-4A27FBB6C2F1}" type="presOf" srcId="{785C7DFD-6C65-4329-A44F-AB5F4BED56C7}" destId="{6A23987E-E6BB-4879-9B63-FE17ED183DB4}" srcOrd="0" destOrd="0" presId="urn:microsoft.com/office/officeart/2005/8/layout/bProcess3"/>
    <dgm:cxn modelId="{510DB6C5-5A03-4A14-A02F-331B0531C59C}" type="presOf" srcId="{E96647FF-D773-4B3D-BD62-CF9E55CAE44D}" destId="{2114B8F2-2623-404B-9BD4-E6AD35CF4625}" srcOrd="0" destOrd="0" presId="urn:microsoft.com/office/officeart/2005/8/layout/bProcess3"/>
    <dgm:cxn modelId="{18E214F6-B38F-4CDD-9768-38B95C3E8183}" type="presOf" srcId="{543E5C88-1511-4B7F-B4C6-2BD0ADD1568A}" destId="{E919E756-DF60-4C22-B3F9-2B30750EF99F}" srcOrd="0" destOrd="0" presId="urn:microsoft.com/office/officeart/2005/8/layout/bProcess3"/>
    <dgm:cxn modelId="{3673BC8B-ECFF-40CA-97EC-C8FC6F39CEAE}" type="presOf" srcId="{8D1714EA-7ED0-49BA-8161-89039B55694A}" destId="{FB176863-0CE9-4E32-8E71-E26CC926C909}" srcOrd="1" destOrd="0" presId="urn:microsoft.com/office/officeart/2005/8/layout/bProcess3"/>
    <dgm:cxn modelId="{D8742FD4-C0AF-468D-90BC-DFD4689A8338}" type="presOf" srcId="{D74F04B5-E44B-4867-B110-273ED08C0680}" destId="{0CC04FE6-385C-4BD9-8602-B555A9ED1C83}" srcOrd="0" destOrd="0" presId="urn:microsoft.com/office/officeart/2005/8/layout/bProcess3"/>
    <dgm:cxn modelId="{1E416AEF-3141-4F4C-8854-C45E5E11F338}" type="presOf" srcId="{061214F8-891D-4BF3-A6A0-7C255127B3AB}" destId="{47FA48E7-49DD-4A52-90B6-AEBBDAC721B9}" srcOrd="0" destOrd="0" presId="urn:microsoft.com/office/officeart/2005/8/layout/bProcess3"/>
    <dgm:cxn modelId="{1C1F3DC1-9C09-4915-9248-EB2700297C3D}" type="presOf" srcId="{627CC2DC-CBE2-4323-AA20-6D3E6433D443}" destId="{6BE507E4-CB02-470F-A279-E6E44AF8EA30}" srcOrd="0" destOrd="0" presId="urn:microsoft.com/office/officeart/2005/8/layout/bProcess3"/>
    <dgm:cxn modelId="{2EFD1115-3159-4F16-9A5A-DAE114F3A50C}" type="presOf" srcId="{53E7162D-08C6-4738-922C-C674E7411699}" destId="{25BD4206-7AF5-4EAA-81D7-A415B60216FD}" srcOrd="0" destOrd="0" presId="urn:microsoft.com/office/officeart/2005/8/layout/bProcess3"/>
    <dgm:cxn modelId="{2ED77D25-25E0-42D8-93AC-690B1CB94ED9}" type="presOf" srcId="{D0429C6B-1975-440C-A213-46B5871A9625}" destId="{D92F8531-83B2-497B-B45D-C86A9F196414}" srcOrd="0" destOrd="0" presId="urn:microsoft.com/office/officeart/2005/8/layout/bProcess3"/>
    <dgm:cxn modelId="{81E2C38B-44DC-414C-8C04-54D10F9ECC7D}" srcId="{627CC2DC-CBE2-4323-AA20-6D3E6433D443}" destId="{D0429C6B-1975-440C-A213-46B5871A9625}" srcOrd="7" destOrd="0" parTransId="{A898B736-4416-4A7A-AB56-D3BF416E6D24}" sibTransId="{E300A0DA-ECF1-4C8F-A158-149562C15C41}"/>
    <dgm:cxn modelId="{DAB6B695-99AA-4CE7-A673-65D80973B638}" type="presParOf" srcId="{6BE507E4-CB02-470F-A279-E6E44AF8EA30}" destId="{C8F146B2-14E8-46D8-A171-CCCB1E129107}" srcOrd="0" destOrd="0" presId="urn:microsoft.com/office/officeart/2005/8/layout/bProcess3"/>
    <dgm:cxn modelId="{18FD1492-74AF-4DEC-B951-B4C38D04D6E3}" type="presParOf" srcId="{6BE507E4-CB02-470F-A279-E6E44AF8EA30}" destId="{1685867B-6B82-47BC-9920-4E46CBED26E8}" srcOrd="1" destOrd="0" presId="urn:microsoft.com/office/officeart/2005/8/layout/bProcess3"/>
    <dgm:cxn modelId="{87CB9CAA-1E21-403A-91B4-091153875E1C}" type="presParOf" srcId="{1685867B-6B82-47BC-9920-4E46CBED26E8}" destId="{103BB9B6-EFB3-4111-8BE6-CDAA5E98AB28}" srcOrd="0" destOrd="0" presId="urn:microsoft.com/office/officeart/2005/8/layout/bProcess3"/>
    <dgm:cxn modelId="{0F59FC86-932B-4E46-B2D2-EA2605A2045E}" type="presParOf" srcId="{6BE507E4-CB02-470F-A279-E6E44AF8EA30}" destId="{998CA008-F94A-433D-8AE8-1FF1E3C95DFF}" srcOrd="2" destOrd="0" presId="urn:microsoft.com/office/officeart/2005/8/layout/bProcess3"/>
    <dgm:cxn modelId="{46768B12-4907-4432-96BF-5922EC265AA5}" type="presParOf" srcId="{6BE507E4-CB02-470F-A279-E6E44AF8EA30}" destId="{6A23987E-E6BB-4879-9B63-FE17ED183DB4}" srcOrd="3" destOrd="0" presId="urn:microsoft.com/office/officeart/2005/8/layout/bProcess3"/>
    <dgm:cxn modelId="{CFED4005-2E95-4CDB-8B92-9B38958D8B04}" type="presParOf" srcId="{6A23987E-E6BB-4879-9B63-FE17ED183DB4}" destId="{E87190CC-D5B3-44EA-BC34-E37FF7915D03}" srcOrd="0" destOrd="0" presId="urn:microsoft.com/office/officeart/2005/8/layout/bProcess3"/>
    <dgm:cxn modelId="{B42029D8-94EF-4D1D-8828-B90C824920F2}" type="presParOf" srcId="{6BE507E4-CB02-470F-A279-E6E44AF8EA30}" destId="{D2481CFF-2E90-4D32-8BCA-19CB4B071877}" srcOrd="4" destOrd="0" presId="urn:microsoft.com/office/officeart/2005/8/layout/bProcess3"/>
    <dgm:cxn modelId="{7D9904DF-4D0D-48AE-9C2D-66429DCC0504}" type="presParOf" srcId="{6BE507E4-CB02-470F-A279-E6E44AF8EA30}" destId="{11C4797F-698F-4500-B4E7-65B807BA93B3}" srcOrd="5" destOrd="0" presId="urn:microsoft.com/office/officeart/2005/8/layout/bProcess3"/>
    <dgm:cxn modelId="{07A04C9D-1AE6-46F0-8809-48CBEF2ACF26}" type="presParOf" srcId="{11C4797F-698F-4500-B4E7-65B807BA93B3}" destId="{FB176863-0CE9-4E32-8E71-E26CC926C909}" srcOrd="0" destOrd="0" presId="urn:microsoft.com/office/officeart/2005/8/layout/bProcess3"/>
    <dgm:cxn modelId="{5599095E-B5ED-49B4-8334-ECD44EBFDE31}" type="presParOf" srcId="{6BE507E4-CB02-470F-A279-E6E44AF8EA30}" destId="{2114B8F2-2623-404B-9BD4-E6AD35CF4625}" srcOrd="6" destOrd="0" presId="urn:microsoft.com/office/officeart/2005/8/layout/bProcess3"/>
    <dgm:cxn modelId="{3DFDCEF1-EBAC-47C8-8D58-6D5545CF5A6C}" type="presParOf" srcId="{6BE507E4-CB02-470F-A279-E6E44AF8EA30}" destId="{0CC04FE6-385C-4BD9-8602-B555A9ED1C83}" srcOrd="7" destOrd="0" presId="urn:microsoft.com/office/officeart/2005/8/layout/bProcess3"/>
    <dgm:cxn modelId="{A59CAB94-3CE4-493B-BD92-9BC35B73C944}" type="presParOf" srcId="{0CC04FE6-385C-4BD9-8602-B555A9ED1C83}" destId="{A4C04DF4-7D9A-46BC-9268-16D6E9066744}" srcOrd="0" destOrd="0" presId="urn:microsoft.com/office/officeart/2005/8/layout/bProcess3"/>
    <dgm:cxn modelId="{3E7EAC92-3366-4FCD-B862-5C3F88BA935F}" type="presParOf" srcId="{6BE507E4-CB02-470F-A279-E6E44AF8EA30}" destId="{801BE626-07C7-4C63-8D3C-0F1953CE6FFF}" srcOrd="8" destOrd="0" presId="urn:microsoft.com/office/officeart/2005/8/layout/bProcess3"/>
    <dgm:cxn modelId="{C1AC8716-A475-4ACC-83A3-CBFF162C472B}" type="presParOf" srcId="{6BE507E4-CB02-470F-A279-E6E44AF8EA30}" destId="{539534FA-FBE9-4AEB-9B49-FCF011312D59}" srcOrd="9" destOrd="0" presId="urn:microsoft.com/office/officeart/2005/8/layout/bProcess3"/>
    <dgm:cxn modelId="{D8396967-DED7-47F5-A70C-41288860E939}" type="presParOf" srcId="{539534FA-FBE9-4AEB-9B49-FCF011312D59}" destId="{6C50EC66-7A54-49A9-80A3-F1B1BBC19DFD}" srcOrd="0" destOrd="0" presId="urn:microsoft.com/office/officeart/2005/8/layout/bProcess3"/>
    <dgm:cxn modelId="{3A36E29B-67B2-4B24-883F-FB8104AA0DCC}" type="presParOf" srcId="{6BE507E4-CB02-470F-A279-E6E44AF8EA30}" destId="{47FA48E7-49DD-4A52-90B6-AEBBDAC721B9}" srcOrd="10" destOrd="0" presId="urn:microsoft.com/office/officeart/2005/8/layout/bProcess3"/>
    <dgm:cxn modelId="{BD52573A-CA5A-4918-865D-5958A73577D1}" type="presParOf" srcId="{6BE507E4-CB02-470F-A279-E6E44AF8EA30}" destId="{25BD4206-7AF5-4EAA-81D7-A415B60216FD}" srcOrd="11" destOrd="0" presId="urn:microsoft.com/office/officeart/2005/8/layout/bProcess3"/>
    <dgm:cxn modelId="{3913D949-CB41-425A-996A-12D13CDBD81E}" type="presParOf" srcId="{25BD4206-7AF5-4EAA-81D7-A415B60216FD}" destId="{EFE8123C-EE03-4CCE-9426-98424FD6302A}" srcOrd="0" destOrd="0" presId="urn:microsoft.com/office/officeart/2005/8/layout/bProcess3"/>
    <dgm:cxn modelId="{FB823067-B411-4425-81AB-6882013085FB}" type="presParOf" srcId="{6BE507E4-CB02-470F-A279-E6E44AF8EA30}" destId="{E919E756-DF60-4C22-B3F9-2B30750EF99F}" srcOrd="12" destOrd="0" presId="urn:microsoft.com/office/officeart/2005/8/layout/bProcess3"/>
    <dgm:cxn modelId="{201DCECA-6860-4365-9874-0122F7A9868E}" type="presParOf" srcId="{6BE507E4-CB02-470F-A279-E6E44AF8EA30}" destId="{202C6CC1-81C4-4EEE-BBB7-1E816450A7DD}" srcOrd="13" destOrd="0" presId="urn:microsoft.com/office/officeart/2005/8/layout/bProcess3"/>
    <dgm:cxn modelId="{DBD46672-1EDB-4C16-94E0-A078836F5A2C}" type="presParOf" srcId="{202C6CC1-81C4-4EEE-BBB7-1E816450A7DD}" destId="{6F79628D-4193-4BC5-96C9-22697AE58C21}" srcOrd="0" destOrd="0" presId="urn:microsoft.com/office/officeart/2005/8/layout/bProcess3"/>
    <dgm:cxn modelId="{DB94F61C-7668-45FA-9B89-E6D77229F014}" type="presParOf" srcId="{6BE507E4-CB02-470F-A279-E6E44AF8EA30}" destId="{D92F8531-83B2-497B-B45D-C86A9F196414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5867B-6B82-47BC-9920-4E46CBED26E8}">
      <dsp:nvSpPr>
        <dsp:cNvPr id="0" name=""/>
        <dsp:cNvSpPr/>
      </dsp:nvSpPr>
      <dsp:spPr>
        <a:xfrm>
          <a:off x="2800023" y="532425"/>
          <a:ext cx="412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2087" y="4572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5000" y="575931"/>
        <a:ext cx="22134" cy="4426"/>
      </dsp:txXfrm>
    </dsp:sp>
    <dsp:sp modelId="{C8F146B2-14E8-46D8-A171-CCCB1E129107}">
      <dsp:nvSpPr>
        <dsp:cNvPr id="0" name=""/>
        <dsp:cNvSpPr/>
      </dsp:nvSpPr>
      <dsp:spPr>
        <a:xfrm>
          <a:off x="877096" y="726"/>
          <a:ext cx="1924727" cy="1154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Cyber team completes draft</a:t>
          </a:r>
          <a:endParaRPr lang="en-US" sz="1600" kern="1200" dirty="0"/>
        </a:p>
      </dsp:txBody>
      <dsp:txXfrm>
        <a:off x="877096" y="726"/>
        <a:ext cx="1924727" cy="1154836"/>
      </dsp:txXfrm>
    </dsp:sp>
    <dsp:sp modelId="{6A23987E-E6BB-4879-9B63-FE17ED183DB4}">
      <dsp:nvSpPr>
        <dsp:cNvPr id="0" name=""/>
        <dsp:cNvSpPr/>
      </dsp:nvSpPr>
      <dsp:spPr>
        <a:xfrm>
          <a:off x="5167438" y="532425"/>
          <a:ext cx="412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2087" y="4572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62415" y="575931"/>
        <a:ext cx="22134" cy="4426"/>
      </dsp:txXfrm>
    </dsp:sp>
    <dsp:sp modelId="{998CA008-F94A-433D-8AE8-1FF1E3C95DFF}">
      <dsp:nvSpPr>
        <dsp:cNvPr id="0" name=""/>
        <dsp:cNvSpPr/>
      </dsp:nvSpPr>
      <dsp:spPr>
        <a:xfrm>
          <a:off x="3244511" y="726"/>
          <a:ext cx="1924727" cy="1154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MRL Working Group Reviews</a:t>
          </a:r>
          <a:endParaRPr lang="en-US" sz="1600" kern="1200" dirty="0"/>
        </a:p>
      </dsp:txBody>
      <dsp:txXfrm>
        <a:off x="3244511" y="726"/>
        <a:ext cx="1924727" cy="1154836"/>
      </dsp:txXfrm>
    </dsp:sp>
    <dsp:sp modelId="{11C4797F-698F-4500-B4E7-65B807BA93B3}">
      <dsp:nvSpPr>
        <dsp:cNvPr id="0" name=""/>
        <dsp:cNvSpPr/>
      </dsp:nvSpPr>
      <dsp:spPr>
        <a:xfrm>
          <a:off x="1839460" y="1153763"/>
          <a:ext cx="4734829" cy="412087"/>
        </a:xfrm>
        <a:custGeom>
          <a:avLst/>
          <a:gdLst/>
          <a:ahLst/>
          <a:cxnLst/>
          <a:rect l="0" t="0" r="0" b="0"/>
          <a:pathLst>
            <a:path>
              <a:moveTo>
                <a:pt x="4734829" y="0"/>
              </a:moveTo>
              <a:lnTo>
                <a:pt x="4734829" y="223143"/>
              </a:lnTo>
              <a:lnTo>
                <a:pt x="0" y="223143"/>
              </a:lnTo>
              <a:lnTo>
                <a:pt x="0" y="41208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7988" y="1357593"/>
        <a:ext cx="237773" cy="4426"/>
      </dsp:txXfrm>
    </dsp:sp>
    <dsp:sp modelId="{D2481CFF-2E90-4D32-8BCA-19CB4B071877}">
      <dsp:nvSpPr>
        <dsp:cNvPr id="0" name=""/>
        <dsp:cNvSpPr/>
      </dsp:nvSpPr>
      <dsp:spPr>
        <a:xfrm>
          <a:off x="5611926" y="726"/>
          <a:ext cx="1924727" cy="1154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Cyber team incorporates comments</a:t>
          </a:r>
          <a:endParaRPr lang="en-US" sz="1600" kern="1200" dirty="0"/>
        </a:p>
      </dsp:txBody>
      <dsp:txXfrm>
        <a:off x="5611926" y="726"/>
        <a:ext cx="1924727" cy="1154836"/>
      </dsp:txXfrm>
    </dsp:sp>
    <dsp:sp modelId="{0CC04FE6-385C-4BD9-8602-B555A9ED1C83}">
      <dsp:nvSpPr>
        <dsp:cNvPr id="0" name=""/>
        <dsp:cNvSpPr/>
      </dsp:nvSpPr>
      <dsp:spPr>
        <a:xfrm>
          <a:off x="2800023" y="2129949"/>
          <a:ext cx="412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2087" y="4572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5000" y="2173455"/>
        <a:ext cx="22134" cy="4426"/>
      </dsp:txXfrm>
    </dsp:sp>
    <dsp:sp modelId="{2114B8F2-2623-404B-9BD4-E6AD35CF4625}">
      <dsp:nvSpPr>
        <dsp:cNvPr id="0" name=""/>
        <dsp:cNvSpPr/>
      </dsp:nvSpPr>
      <dsp:spPr>
        <a:xfrm>
          <a:off x="877096" y="1598250"/>
          <a:ext cx="1924727" cy="1154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Reviewed at MRL Workshop</a:t>
          </a:r>
          <a:endParaRPr lang="en-US" sz="1600" kern="1200" dirty="0"/>
        </a:p>
      </dsp:txBody>
      <dsp:txXfrm>
        <a:off x="877096" y="1598250"/>
        <a:ext cx="1924727" cy="1154836"/>
      </dsp:txXfrm>
    </dsp:sp>
    <dsp:sp modelId="{539534FA-FBE9-4AEB-9B49-FCF011312D59}">
      <dsp:nvSpPr>
        <dsp:cNvPr id="0" name=""/>
        <dsp:cNvSpPr/>
      </dsp:nvSpPr>
      <dsp:spPr>
        <a:xfrm>
          <a:off x="5167438" y="2129949"/>
          <a:ext cx="412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2087" y="4572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62415" y="2173455"/>
        <a:ext cx="22134" cy="4426"/>
      </dsp:txXfrm>
    </dsp:sp>
    <dsp:sp modelId="{801BE626-07C7-4C63-8D3C-0F1953CE6FFF}">
      <dsp:nvSpPr>
        <dsp:cNvPr id="0" name=""/>
        <dsp:cNvSpPr/>
      </dsp:nvSpPr>
      <dsp:spPr>
        <a:xfrm>
          <a:off x="3244511" y="1598250"/>
          <a:ext cx="1924727" cy="1154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Cyber team incorporates comments</a:t>
          </a:r>
          <a:endParaRPr lang="en-US" sz="1600" kern="1200" dirty="0"/>
        </a:p>
      </dsp:txBody>
      <dsp:txXfrm>
        <a:off x="3244511" y="1598250"/>
        <a:ext cx="1924727" cy="1154836"/>
      </dsp:txXfrm>
    </dsp:sp>
    <dsp:sp modelId="{25BD4206-7AF5-4EAA-81D7-A415B60216FD}">
      <dsp:nvSpPr>
        <dsp:cNvPr id="0" name=""/>
        <dsp:cNvSpPr/>
      </dsp:nvSpPr>
      <dsp:spPr>
        <a:xfrm>
          <a:off x="1839460" y="2751287"/>
          <a:ext cx="4734829" cy="412087"/>
        </a:xfrm>
        <a:custGeom>
          <a:avLst/>
          <a:gdLst/>
          <a:ahLst/>
          <a:cxnLst/>
          <a:rect l="0" t="0" r="0" b="0"/>
          <a:pathLst>
            <a:path>
              <a:moveTo>
                <a:pt x="4734829" y="0"/>
              </a:moveTo>
              <a:lnTo>
                <a:pt x="4734829" y="223143"/>
              </a:lnTo>
              <a:lnTo>
                <a:pt x="0" y="223143"/>
              </a:lnTo>
              <a:lnTo>
                <a:pt x="0" y="41208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7988" y="2955117"/>
        <a:ext cx="237773" cy="4426"/>
      </dsp:txXfrm>
    </dsp:sp>
    <dsp:sp modelId="{47FA48E7-49DD-4A52-90B6-AEBBDAC721B9}">
      <dsp:nvSpPr>
        <dsp:cNvPr id="0" name=""/>
        <dsp:cNvSpPr/>
      </dsp:nvSpPr>
      <dsp:spPr>
        <a:xfrm>
          <a:off x="5611926" y="1598250"/>
          <a:ext cx="1924727" cy="1154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Final review by MRL Working Group</a:t>
          </a:r>
          <a:endParaRPr lang="en-US" sz="1600" kern="1200" dirty="0"/>
        </a:p>
      </dsp:txBody>
      <dsp:txXfrm>
        <a:off x="5611926" y="1598250"/>
        <a:ext cx="1924727" cy="1154836"/>
      </dsp:txXfrm>
    </dsp:sp>
    <dsp:sp modelId="{202C6CC1-81C4-4EEE-BBB7-1E816450A7DD}">
      <dsp:nvSpPr>
        <dsp:cNvPr id="0" name=""/>
        <dsp:cNvSpPr/>
      </dsp:nvSpPr>
      <dsp:spPr>
        <a:xfrm>
          <a:off x="2800023" y="3727472"/>
          <a:ext cx="412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2087" y="4572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5000" y="3770979"/>
        <a:ext cx="22134" cy="4426"/>
      </dsp:txXfrm>
    </dsp:sp>
    <dsp:sp modelId="{E919E756-DF60-4C22-B3F9-2B30750EF99F}">
      <dsp:nvSpPr>
        <dsp:cNvPr id="0" name=""/>
        <dsp:cNvSpPr/>
      </dsp:nvSpPr>
      <dsp:spPr>
        <a:xfrm>
          <a:off x="877096" y="3195774"/>
          <a:ext cx="1924727" cy="1154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Incorporate into MRL Matrix</a:t>
          </a:r>
          <a:endParaRPr lang="en-US" sz="1600" kern="1200" dirty="0"/>
        </a:p>
      </dsp:txBody>
      <dsp:txXfrm>
        <a:off x="877096" y="3195774"/>
        <a:ext cx="1924727" cy="1154836"/>
      </dsp:txXfrm>
    </dsp:sp>
    <dsp:sp modelId="{D92F8531-83B2-497B-B45D-C86A9F196414}">
      <dsp:nvSpPr>
        <dsp:cNvPr id="0" name=""/>
        <dsp:cNvSpPr/>
      </dsp:nvSpPr>
      <dsp:spPr>
        <a:xfrm>
          <a:off x="3244511" y="3195774"/>
          <a:ext cx="1924727" cy="1154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Some poor sap is stuck with developing User’s Guide inputs</a:t>
          </a:r>
          <a:endParaRPr lang="en-US" sz="1600" kern="1200" dirty="0"/>
        </a:p>
      </dsp:txBody>
      <dsp:txXfrm>
        <a:off x="3244511" y="3195774"/>
        <a:ext cx="1924727" cy="1154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248AE-A5F9-4B59-8F75-F294E2542A1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D3DE0-9AE4-47C5-80BE-B8C421C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2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0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4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4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1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0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8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0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9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6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14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8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E745E-5B19-4045-A94A-F225BAF50A3C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2ED0-9676-4BB6-8DEF-04D66C6D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7225" y="1503363"/>
            <a:ext cx="7772400" cy="2387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Incorporating Cybersecurity Inputs into the MRL Matrix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October 2020</a:t>
            </a:r>
            <a:endParaRPr lang="en-US" sz="3200" b="1" dirty="0"/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>
          <a:xfrm>
            <a:off x="343552" y="4812401"/>
            <a:ext cx="3373315" cy="1317625"/>
          </a:xfrm>
          <a:prstGeom prst="rect">
            <a:avLst/>
          </a:prstGeom>
          <a:noFill/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kern="0" dirty="0" smtClean="0"/>
              <a:t>David Karr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kern="0" dirty="0" smtClean="0"/>
              <a:t>Tech Advisor for </a:t>
            </a:r>
            <a:r>
              <a:rPr lang="en-US" sz="2200" kern="0" dirty="0" err="1" smtClean="0"/>
              <a:t>Mfg</a:t>
            </a:r>
            <a:r>
              <a:rPr lang="en-US" sz="2200" kern="0" dirty="0" smtClean="0"/>
              <a:t>/QA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kern="0" dirty="0" smtClean="0"/>
              <a:t>AFLCMC/EZSM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kern="0" dirty="0" smtClean="0"/>
              <a:t>david.karr@us.af.mil</a:t>
            </a:r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328845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2424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Team Members</a:t>
            </a:r>
            <a:endParaRPr 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269" y="824249"/>
            <a:ext cx="3621461" cy="569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0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2424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Scope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9" y="1043189"/>
            <a:ext cx="8899301" cy="51337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Product Systems – software installed on customer product.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(IT) Corporate functions – Finance, HR, Supply Chain, Communications, Networking, etc.</a:t>
            </a:r>
            <a:endParaRPr lang="en-US" sz="2600" i="1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(OT) Production </a:t>
            </a:r>
            <a:r>
              <a:rPr lang="en-US" dirty="0"/>
              <a:t>A</a:t>
            </a:r>
            <a:r>
              <a:rPr lang="en-US" dirty="0" smtClean="0"/>
              <a:t>ssets – equipment &amp; tools loaded with software utilized on the manufacturing floor. 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5909" y="3675185"/>
            <a:ext cx="8790699" cy="1230923"/>
          </a:xfrm>
          <a:prstGeom prst="rect">
            <a:avLst/>
          </a:prstGeom>
          <a:noFill/>
          <a:ln w="476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47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2424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Status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9" y="1043189"/>
            <a:ext cx="8899301" cy="513377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Incorporated inputs from 2019 MRL Workshop</a:t>
            </a:r>
          </a:p>
          <a:p>
            <a:endParaRPr lang="en-US" dirty="0" smtClean="0"/>
          </a:p>
          <a:p>
            <a:r>
              <a:rPr lang="en-US" dirty="0" smtClean="0"/>
              <a:t>Continued to scrub criteria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Cyber </a:t>
            </a:r>
            <a:r>
              <a:rPr lang="en-US" dirty="0"/>
              <a:t>criteria can be used for either a stand-alone thread/sub-thread or incorporated into existing threads/sub-threads</a:t>
            </a:r>
          </a:p>
          <a:p>
            <a:endParaRPr lang="en-US" dirty="0" smtClean="0"/>
          </a:p>
          <a:p>
            <a:r>
              <a:rPr lang="en-US" dirty="0" smtClean="0"/>
              <a:t>Added examples of Objective Evidence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Addressed comments from OSD and NIST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Developing draft words for MRL </a:t>
            </a:r>
            <a:r>
              <a:rPr lang="en-US" dirty="0" err="1" smtClean="0">
                <a:solidFill>
                  <a:srgbClr val="0000FF"/>
                </a:solidFill>
              </a:rPr>
              <a:t>Deskbook</a:t>
            </a:r>
            <a:r>
              <a:rPr lang="en-US" dirty="0" smtClean="0">
                <a:solidFill>
                  <a:srgbClr val="0000FF"/>
                </a:solidFill>
              </a:rPr>
              <a:t> to explain cyber approach in MRLs</a:t>
            </a:r>
          </a:p>
        </p:txBody>
      </p:sp>
    </p:spTree>
    <p:extLst>
      <p:ext uri="{BB962C8B-B14F-4D97-AF65-F5344CB8AC3E}">
        <p14:creationId xmlns:p14="http://schemas.microsoft.com/office/powerpoint/2010/main" val="973541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2424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Excerpt</a:t>
            </a:r>
            <a:endParaRPr 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76" y="824249"/>
            <a:ext cx="9000048" cy="567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28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2424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Next Steps &amp; Approval Process?</a:t>
            </a:r>
            <a:endParaRPr lang="en-US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8394"/>
              </p:ext>
            </p:extLst>
          </p:nvPr>
        </p:nvGraphicFramePr>
        <p:xfrm>
          <a:off x="484717" y="1249892"/>
          <a:ext cx="841375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86050" y="114353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FF00"/>
                </a:solidFill>
              </a:rPr>
              <a:t> 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34396" y="114353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FF00"/>
                </a:solidFill>
              </a:rPr>
              <a:t> 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60223" y="1119394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FF00"/>
                </a:solidFill>
              </a:rPr>
              <a:t> 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86050" y="2858030"/>
            <a:ext cx="665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N/A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60223" y="2858030"/>
            <a:ext cx="665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N/A 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03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7128</TotalTime>
  <Words>169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Incorporating Cybersecurity Inputs into the MRL Matrix  October 2020</vt:lpstr>
      <vt:lpstr>Team Members</vt:lpstr>
      <vt:lpstr>Scope</vt:lpstr>
      <vt:lpstr>Status</vt:lpstr>
      <vt:lpstr>Excerpt</vt:lpstr>
      <vt:lpstr>Next Steps &amp; Approval Process?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Cybersecurity &amp; MRLs</dc:title>
  <dc:creator>KARR, DAVID M NH-04 USAF AFMC AFLCMC/EZSM, Manufacturing and Quality</dc:creator>
  <cp:lastModifiedBy>KARR, DAVID M NH-04 USAF AFMC AFLCMC/EZSM, Manufacturing and Quality</cp:lastModifiedBy>
  <cp:revision>47</cp:revision>
  <dcterms:created xsi:type="dcterms:W3CDTF">2019-02-14T13:40:39Z</dcterms:created>
  <dcterms:modified xsi:type="dcterms:W3CDTF">2020-09-24T12:42:25Z</dcterms:modified>
</cp:coreProperties>
</file>